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1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6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1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1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74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9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9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3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BB5A-8AD6-433F-AC34-DB98DD54C0DB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81A2-CE97-4CB5-9380-8E0D911D5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896304" y="-441435"/>
            <a:ext cx="0" cy="7772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-199696" y="3444765"/>
            <a:ext cx="1254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 rot="16200000">
            <a:off x="3027760" y="1364497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el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lápiz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9335032" y="146303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el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libro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016716" y="497480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el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papel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9335032" y="4935387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carpeta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26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801710" y="-1308538"/>
            <a:ext cx="31531" cy="86237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-199696" y="3444765"/>
            <a:ext cx="1254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 rot="16200000">
            <a:off x="3027760" y="1395275"/>
            <a:ext cx="305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las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crayolas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335032" y="146303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clase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016716" y="497480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mochila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9335032" y="4935387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escuela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15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896304" y="-441435"/>
            <a:ext cx="0" cy="7772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-199696" y="3444765"/>
            <a:ext cx="1254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 rot="16200000">
            <a:off x="3027760" y="1364497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el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lápiz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9335032" y="146303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el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libro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016716" y="497480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el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papel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9335032" y="4935387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carpeta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pic>
        <p:nvPicPr>
          <p:cNvPr id="3074" name="Picture 2" descr="http://cliparts.co/cliparts/riL/xkr/riLxkrL8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78" y="87543"/>
            <a:ext cx="2970158" cy="325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lipartbest.com/cliparts/eiM/yez/eiMyezai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109083" y="3736180"/>
            <a:ext cx="2299685" cy="286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ages.clipartpanda.com/school-folder-clip-art-binder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276696" y="3171445"/>
            <a:ext cx="2163129" cy="386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ages.clipartpanda.com/closed-book-clipart-black-and-white-book-hi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97087" y="-282473"/>
            <a:ext cx="2594060" cy="373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76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801710" y="-1308538"/>
            <a:ext cx="31531" cy="862373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-199696" y="3444765"/>
            <a:ext cx="1254409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3381703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4406462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www.activityvillage.co.uk/sites/default/files/images/handwriting_lines_460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t="8276" r="6040" b="16860"/>
          <a:stretch/>
        </p:blipFill>
        <p:spPr bwMode="auto">
          <a:xfrm rot="16200000">
            <a:off x="9745717" y="953813"/>
            <a:ext cx="3058510" cy="152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 rot="16200000">
            <a:off x="3027760" y="1395275"/>
            <a:ext cx="305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entury Gothic" panose="020B0502020202020204" pitchFamily="34" charset="0"/>
              </a:rPr>
              <a:t>las </a:t>
            </a:r>
            <a:r>
              <a:rPr lang="en-US" sz="3600" b="1" dirty="0" err="1" smtClean="0">
                <a:latin typeface="Century Gothic" panose="020B0502020202020204" pitchFamily="34" charset="0"/>
              </a:rPr>
              <a:t>crayolas</a:t>
            </a:r>
            <a:endParaRPr lang="en-US" sz="36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9335032" y="146303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clase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016716" y="4974802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mochila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9335032" y="4935387"/>
            <a:ext cx="30585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entury Gothic" panose="020B0502020202020204" pitchFamily="34" charset="0"/>
              </a:rPr>
              <a:t>la </a:t>
            </a:r>
            <a:r>
              <a:rPr lang="en-US" sz="4000" b="1" dirty="0" err="1" smtClean="0">
                <a:latin typeface="Century Gothic" panose="020B0502020202020204" pitchFamily="34" charset="0"/>
              </a:rPr>
              <a:t>escuela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67059" y="169685"/>
            <a:ext cx="2494689" cy="3097509"/>
          </a:xfrm>
          <a:prstGeom prst="rect">
            <a:avLst/>
          </a:prstGeom>
        </p:spPr>
      </p:pic>
      <p:pic>
        <p:nvPicPr>
          <p:cNvPr id="2052" name="Picture 4" descr="http://www.clipartbest.com/cliparts/di6/BL9/di6BL9yi9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3979" y="3398827"/>
            <a:ext cx="2569779" cy="3544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6439672" y="3200675"/>
            <a:ext cx="3327059" cy="3940826"/>
          </a:xfrm>
          <a:prstGeom prst="rect">
            <a:avLst/>
          </a:prstGeom>
        </p:spPr>
      </p:pic>
      <p:pic>
        <p:nvPicPr>
          <p:cNvPr id="2056" name="Picture 8" descr="http://www.schoolclipart.biz/wp-content/uploads/2014/09/classroom-clipart-borders.jpg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3" b="9922"/>
          <a:stretch/>
        </p:blipFill>
        <p:spPr bwMode="auto">
          <a:xfrm rot="16200000">
            <a:off x="6585760" y="-192867"/>
            <a:ext cx="3224071" cy="375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877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Appoquinimink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Mortimer Ashley</dc:creator>
  <cp:lastModifiedBy>Mortimer Ashley</cp:lastModifiedBy>
  <cp:revision>2</cp:revision>
  <cp:lastPrinted>2015-11-13T13:18:09Z</cp:lastPrinted>
  <dcterms:created xsi:type="dcterms:W3CDTF">2015-11-13T13:14:48Z</dcterms:created>
  <dcterms:modified xsi:type="dcterms:W3CDTF">2015-11-13T13:19:05Z</dcterms:modified>
</cp:coreProperties>
</file>