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58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18F8E-F8C8-43EF-9591-F762C511CE35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37841-4419-442A-9396-81EA14E6D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96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12B6-D72D-4A91-AA17-8214148440CF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ADDB-9F90-41B5-BF9E-C9D7C633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9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12B6-D72D-4A91-AA17-8214148440CF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ADDB-9F90-41B5-BF9E-C9D7C633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4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12B6-D72D-4A91-AA17-8214148440CF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ADDB-9F90-41B5-BF9E-C9D7C633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9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12B6-D72D-4A91-AA17-8214148440CF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ADDB-9F90-41B5-BF9E-C9D7C633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9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12B6-D72D-4A91-AA17-8214148440CF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ADDB-9F90-41B5-BF9E-C9D7C633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8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12B6-D72D-4A91-AA17-8214148440CF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ADDB-9F90-41B5-BF9E-C9D7C633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5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12B6-D72D-4A91-AA17-8214148440CF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ADDB-9F90-41B5-BF9E-C9D7C633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2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12B6-D72D-4A91-AA17-8214148440CF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ADDB-9F90-41B5-BF9E-C9D7C633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2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12B6-D72D-4A91-AA17-8214148440CF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ADDB-9F90-41B5-BF9E-C9D7C633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7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12B6-D72D-4A91-AA17-8214148440CF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ADDB-9F90-41B5-BF9E-C9D7C633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12B6-D72D-4A91-AA17-8214148440CF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9ADDB-9F90-41B5-BF9E-C9D7C633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B12B6-D72D-4A91-AA17-8214148440CF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9ADDB-9F90-41B5-BF9E-C9D7C633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8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4.jpeg"/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12" Type="http://schemas.openxmlformats.org/officeDocument/2006/relationships/image" Target="../media/image11.png"/><Relationship Id="rId2" Type="http://schemas.openxmlformats.org/officeDocument/2006/relationships/image" Target="../media/image19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3.jpeg"/><Relationship Id="rId5" Type="http://schemas.openxmlformats.org/officeDocument/2006/relationships/image" Target="../media/image6.png"/><Relationship Id="rId15" Type="http://schemas.openxmlformats.org/officeDocument/2006/relationships/image" Target="../media/image9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6.jpg"/><Relationship Id="rId1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4" name="Picture 22" descr="http://static.tumblr.com/e1605e8fa0abc810ed4d38e1a8aa660c/vnyg0ko/Mzinm04te/tumblr_static_dro98y47zdsgg0s4skc4gkw80_2048_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12"/>
            <a:ext cx="12192000" cy="692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501666" y="4860904"/>
            <a:ext cx="8760372" cy="82599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 smtClean="0">
                <a:latin typeface="Tw Cen MT Condensed Extra Bold" panose="020B0803020202020204" pitchFamily="34" charset="0"/>
              </a:rPr>
              <a:t>Mi</a:t>
            </a:r>
            <a:r>
              <a:rPr lang="en-US" sz="6600" dirty="0" smtClean="0">
                <a:latin typeface="Tw Cen MT Condensed Extra Bold" panose="020B0803020202020204" pitchFamily="34" charset="0"/>
              </a:rPr>
              <a:t> </a:t>
            </a:r>
            <a:r>
              <a:rPr lang="en-US" sz="6600" dirty="0" err="1" smtClean="0">
                <a:latin typeface="Tw Cen MT Condensed Extra Bold" panose="020B0803020202020204" pitchFamily="34" charset="0"/>
              </a:rPr>
              <a:t>estación</a:t>
            </a:r>
            <a:r>
              <a:rPr lang="en-US" sz="6600" dirty="0" smtClean="0">
                <a:latin typeface="Tw Cen MT Condensed Extra Bold" panose="020B0803020202020204" pitchFamily="34" charset="0"/>
              </a:rPr>
              <a:t> </a:t>
            </a:r>
            <a:r>
              <a:rPr lang="en-US" sz="6600" dirty="0" err="1" smtClean="0">
                <a:latin typeface="Tw Cen MT Condensed Extra Bold" panose="020B0803020202020204" pitchFamily="34" charset="0"/>
              </a:rPr>
              <a:t>favorita</a:t>
            </a:r>
            <a:r>
              <a:rPr lang="en-US" sz="6600" dirty="0" smtClean="0">
                <a:latin typeface="Tw Cen MT Condensed Extra Bold" panose="020B0803020202020204" pitchFamily="34" charset="0"/>
              </a:rPr>
              <a:t> </a:t>
            </a:r>
            <a:r>
              <a:rPr lang="en-US" sz="6600" dirty="0" err="1" smtClean="0">
                <a:latin typeface="Tw Cen MT Condensed Extra Bold" panose="020B0803020202020204" pitchFamily="34" charset="0"/>
              </a:rPr>
              <a:t>es</a:t>
            </a:r>
            <a:r>
              <a:rPr lang="en-US" sz="6600" dirty="0" smtClean="0">
                <a:latin typeface="Tw Cen MT Condensed Extra Bold" panose="020B0803020202020204" pitchFamily="34" charset="0"/>
              </a:rPr>
              <a:t>…</a:t>
            </a:r>
            <a:endParaRPr lang="en-US" sz="6600" dirty="0">
              <a:latin typeface="Tw Cen MT Condensed Extra Bold" panose="020B0803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27838" y="5983012"/>
            <a:ext cx="2554014" cy="5885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Tw Cen MT Condensed Extra Bold" panose="020B0803020202020204" pitchFamily="34" charset="0"/>
              </a:rPr>
              <a:t>el </a:t>
            </a:r>
            <a:r>
              <a:rPr lang="en-US" sz="3200" dirty="0" err="1" smtClean="0">
                <a:latin typeface="Tw Cen MT Condensed Extra Bold" panose="020B0803020202020204" pitchFamily="34" charset="0"/>
              </a:rPr>
              <a:t>verano</a:t>
            </a:r>
            <a:r>
              <a:rPr lang="en-US" sz="3200" dirty="0" smtClean="0">
                <a:latin typeface="Tw Cen MT Condensed Extra Bold" panose="020B0803020202020204" pitchFamily="34" charset="0"/>
              </a:rPr>
              <a:t>.</a:t>
            </a:r>
            <a:endParaRPr lang="en-US" sz="3200" dirty="0">
              <a:latin typeface="Tw Cen MT Condensed Extra Bold" panose="020B0803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2249" y="6019799"/>
            <a:ext cx="2674883" cy="55179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Tw Cen MT Condensed Extra Bold" panose="020B0803020202020204" pitchFamily="34" charset="0"/>
              </a:rPr>
              <a:t>la primavera.</a:t>
            </a:r>
            <a:endParaRPr lang="en-US" sz="3200" dirty="0">
              <a:latin typeface="Tw Cen MT Condensed Extra Bold" panose="020B0803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2559" y="5983012"/>
            <a:ext cx="2554014" cy="5885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Tw Cen MT Condensed Extra Bold" panose="020B0803020202020204" pitchFamily="34" charset="0"/>
              </a:rPr>
              <a:t>el </a:t>
            </a:r>
            <a:r>
              <a:rPr lang="en-US" sz="3200" dirty="0" err="1" smtClean="0">
                <a:latin typeface="Tw Cen MT Condensed Extra Bold" panose="020B0803020202020204" pitchFamily="34" charset="0"/>
              </a:rPr>
              <a:t>otoño</a:t>
            </a:r>
            <a:r>
              <a:rPr lang="en-US" sz="3200" dirty="0" smtClean="0">
                <a:latin typeface="Tw Cen MT Condensed Extra Bold" panose="020B0803020202020204" pitchFamily="34" charset="0"/>
              </a:rPr>
              <a:t>.</a:t>
            </a:r>
            <a:endParaRPr lang="en-US" sz="3200" dirty="0">
              <a:latin typeface="Tw Cen MT Condensed Extra Bold" panose="020B0803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285891" y="5965691"/>
            <a:ext cx="2506717" cy="58858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Tw Cen MT Condensed Extra Bold" panose="020B0803020202020204" pitchFamily="34" charset="0"/>
              </a:rPr>
              <a:t>el </a:t>
            </a:r>
            <a:r>
              <a:rPr lang="en-US" sz="3200" dirty="0" err="1" smtClean="0">
                <a:latin typeface="Tw Cen MT Condensed Extra Bold" panose="020B0803020202020204" pitchFamily="34" charset="0"/>
              </a:rPr>
              <a:t>invierno</a:t>
            </a:r>
            <a:r>
              <a:rPr lang="en-US" sz="3200" dirty="0" smtClean="0">
                <a:latin typeface="Tw Cen MT Condensed Extra Bold" panose="020B0803020202020204" pitchFamily="34" charset="0"/>
              </a:rPr>
              <a:t>.</a:t>
            </a:r>
            <a:endParaRPr lang="en-US" sz="3200" dirty="0">
              <a:latin typeface="Tw Cen MT Condensed Extra Bold" panose="020B0803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5820" y="3364775"/>
            <a:ext cx="11540359" cy="114590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latin typeface="Tw Cen MT Condensed Extra Bold" panose="020B0803020202020204" pitchFamily="34" charset="0"/>
              </a:rPr>
              <a:t>¿</a:t>
            </a:r>
            <a:r>
              <a:rPr lang="en-US" sz="9600" dirty="0" err="1" smtClean="0">
                <a:latin typeface="Tw Cen MT Condensed Extra Bold" panose="020B0803020202020204" pitchFamily="34" charset="0"/>
              </a:rPr>
              <a:t>Qué</a:t>
            </a:r>
            <a:r>
              <a:rPr lang="en-US" sz="9600" dirty="0" smtClean="0">
                <a:latin typeface="Tw Cen MT Condensed Extra Bold" panose="020B0803020202020204" pitchFamily="34" charset="0"/>
              </a:rPr>
              <a:t> </a:t>
            </a:r>
            <a:r>
              <a:rPr lang="en-US" sz="9600" dirty="0" err="1" smtClean="0">
                <a:latin typeface="Tw Cen MT Condensed Extra Bold" panose="020B0803020202020204" pitchFamily="34" charset="0"/>
              </a:rPr>
              <a:t>es</a:t>
            </a:r>
            <a:r>
              <a:rPr lang="en-US" sz="9600" dirty="0" smtClean="0">
                <a:latin typeface="Tw Cen MT Condensed Extra Bold" panose="020B0803020202020204" pitchFamily="34" charset="0"/>
              </a:rPr>
              <a:t> </a:t>
            </a:r>
            <a:r>
              <a:rPr lang="en-US" sz="9600" dirty="0" err="1" smtClean="0">
                <a:latin typeface="Tw Cen MT Condensed Extra Bold" panose="020B0803020202020204" pitchFamily="34" charset="0"/>
              </a:rPr>
              <a:t>tu</a:t>
            </a:r>
            <a:r>
              <a:rPr lang="en-US" sz="9600" dirty="0" smtClean="0">
                <a:latin typeface="Tw Cen MT Condensed Extra Bold" panose="020B0803020202020204" pitchFamily="34" charset="0"/>
              </a:rPr>
              <a:t> </a:t>
            </a:r>
            <a:r>
              <a:rPr lang="en-US" sz="9600" dirty="0" err="1" smtClean="0">
                <a:latin typeface="Tw Cen MT Condensed Extra Bold" panose="020B0803020202020204" pitchFamily="34" charset="0"/>
              </a:rPr>
              <a:t>estación</a:t>
            </a:r>
            <a:r>
              <a:rPr lang="en-US" sz="9600" dirty="0" smtClean="0">
                <a:latin typeface="Tw Cen MT Condensed Extra Bold" panose="020B0803020202020204" pitchFamily="34" charset="0"/>
              </a:rPr>
              <a:t> </a:t>
            </a:r>
            <a:r>
              <a:rPr lang="en-US" sz="9600" dirty="0" err="1" smtClean="0">
                <a:latin typeface="Tw Cen MT Condensed Extra Bold" panose="020B0803020202020204" pitchFamily="34" charset="0"/>
              </a:rPr>
              <a:t>favorita</a:t>
            </a:r>
            <a:r>
              <a:rPr lang="en-US" sz="9600" dirty="0" smtClean="0">
                <a:latin typeface="Tw Cen MT Condensed Extra Bold" panose="020B0803020202020204" pitchFamily="34" charset="0"/>
              </a:rPr>
              <a:t>?</a:t>
            </a:r>
            <a:endParaRPr lang="en-US" sz="9600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3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40" y="0"/>
            <a:ext cx="6427677" cy="642767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 rot="21408656">
            <a:off x="6706433" y="2193583"/>
            <a:ext cx="4170488" cy="288275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latin typeface="Berlin Sans FB Demi" panose="020E0802020502020306" pitchFamily="34" charset="0"/>
              </a:rPr>
              <a:t>u</a:t>
            </a:r>
            <a:r>
              <a:rPr lang="en-US" sz="9600" dirty="0" smtClean="0">
                <a:latin typeface="Berlin Sans FB Demi" panose="020E0802020502020306" pitchFamily="34" charset="0"/>
              </a:rPr>
              <a:t>n </a:t>
            </a:r>
            <a:r>
              <a:rPr lang="en-US" sz="9600" dirty="0" err="1" smtClean="0">
                <a:latin typeface="Berlin Sans FB Demi" panose="020E0802020502020306" pitchFamily="34" charset="0"/>
              </a:rPr>
              <a:t>sueter</a:t>
            </a:r>
            <a:endParaRPr lang="en-US" sz="9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2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9" t="3839" r="16406" b="5678"/>
          <a:stretch/>
        </p:blipFill>
        <p:spPr>
          <a:xfrm rot="21193423">
            <a:off x="737755" y="1296980"/>
            <a:ext cx="3501736" cy="453382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33465" y="5034445"/>
            <a:ext cx="7020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8000" dirty="0" smtClean="0">
                <a:latin typeface="Berlin Sans FB Demi" panose="020E0802020502020306" pitchFamily="34" charset="0"/>
              </a:rPr>
              <a:t>una chaqueta </a:t>
            </a:r>
            <a:endParaRPr lang="es-US" sz="8000" dirty="0">
              <a:latin typeface="Berlin Sans FB Demi" panose="020E0802020502020306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6570">
            <a:off x="6456289" y="766257"/>
            <a:ext cx="3740072" cy="418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89" y="1"/>
            <a:ext cx="5600420" cy="646403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 rot="21408656">
            <a:off x="6899393" y="3983415"/>
            <a:ext cx="5017395" cy="234287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latin typeface="Berlin Sans FB Demi" panose="020E0802020502020306" pitchFamily="34" charset="0"/>
              </a:rPr>
              <a:t>u</a:t>
            </a:r>
            <a:r>
              <a:rPr lang="en-US" sz="8800" dirty="0" smtClean="0">
                <a:latin typeface="Berlin Sans FB Demi" panose="020E0802020502020306" pitchFamily="34" charset="0"/>
              </a:rPr>
              <a:t>n </a:t>
            </a:r>
            <a:r>
              <a:rPr lang="en-US" sz="8800" dirty="0" err="1" smtClean="0">
                <a:latin typeface="Berlin Sans FB Demi" panose="020E0802020502020306" pitchFamily="34" charset="0"/>
              </a:rPr>
              <a:t>abrigo</a:t>
            </a:r>
            <a:endParaRPr lang="en-US" sz="8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6" r="8084" b="8276"/>
          <a:stretch/>
        </p:blipFill>
        <p:spPr>
          <a:xfrm>
            <a:off x="6632363" y="1441143"/>
            <a:ext cx="5559637" cy="510309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92640" y="591670"/>
            <a:ext cx="5639723" cy="281491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 smtClean="0">
                <a:latin typeface="Berlin Sans FB Demi" panose="020E0802020502020306" pitchFamily="34" charset="0"/>
              </a:rPr>
              <a:t>una</a:t>
            </a:r>
            <a:r>
              <a:rPr lang="en-US" sz="9600" dirty="0" smtClean="0">
                <a:latin typeface="Berlin Sans FB Demi" panose="020E0802020502020306" pitchFamily="34" charset="0"/>
              </a:rPr>
              <a:t> </a:t>
            </a:r>
            <a:r>
              <a:rPr lang="en-US" sz="9600" dirty="0" err="1" smtClean="0">
                <a:latin typeface="Berlin Sans FB Demi" panose="020E0802020502020306" pitchFamily="34" charset="0"/>
              </a:rPr>
              <a:t>bufanda</a:t>
            </a:r>
            <a:endParaRPr lang="en-US" sz="9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9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3" b="11765"/>
          <a:stretch/>
        </p:blipFill>
        <p:spPr>
          <a:xfrm>
            <a:off x="204310" y="3854824"/>
            <a:ext cx="3893605" cy="300317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52824" y="206463"/>
            <a:ext cx="8320728" cy="153269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 err="1">
                <a:latin typeface="Berlin Sans FB Demi" panose="020E0802020502020306" pitchFamily="34" charset="0"/>
              </a:rPr>
              <a:t>u</a:t>
            </a:r>
            <a:r>
              <a:rPr lang="en-US" sz="11500" dirty="0" err="1" smtClean="0">
                <a:latin typeface="Berlin Sans FB Demi" panose="020E0802020502020306" pitchFamily="34" charset="0"/>
              </a:rPr>
              <a:t>nas</a:t>
            </a:r>
            <a:r>
              <a:rPr lang="en-US" sz="11500" dirty="0" smtClean="0">
                <a:latin typeface="Berlin Sans FB Demi" panose="020E0802020502020306" pitchFamily="34" charset="0"/>
              </a:rPr>
              <a:t> </a:t>
            </a:r>
            <a:r>
              <a:rPr lang="en-US" sz="11500" dirty="0" err="1" smtClean="0">
                <a:latin typeface="Berlin Sans FB Demi" panose="020E0802020502020306" pitchFamily="34" charset="0"/>
              </a:rPr>
              <a:t>botas</a:t>
            </a:r>
            <a:endParaRPr lang="en-US" sz="11500" dirty="0">
              <a:latin typeface="Berlin Sans FB Demi" panose="020E0802020502020306" pitchFamily="34" charset="0"/>
            </a:endParaRPr>
          </a:p>
        </p:txBody>
      </p:sp>
      <p:pic>
        <p:nvPicPr>
          <p:cNvPr id="3074" name="Picture 2" descr="http://images.clipartpanda.com/snow-boots-clipart-boots-20clip-20art-nTBGMdL8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342" y="4088130"/>
            <a:ext cx="3412570" cy="276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.clipartof.com/thumbnails/1176174-Cartoon-Of-A-Pair-Of-Brown-Boots-Royalty-Free-Vector-Illustrati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5"/>
          <a:stretch/>
        </p:blipFill>
        <p:spPr bwMode="auto">
          <a:xfrm>
            <a:off x="8008657" y="3196808"/>
            <a:ext cx="3968190" cy="36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6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6" r="8084" b="8276"/>
          <a:stretch/>
        </p:blipFill>
        <p:spPr>
          <a:xfrm>
            <a:off x="4172220" y="2803779"/>
            <a:ext cx="1543051" cy="1416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1484" y="128043"/>
            <a:ext cx="6737792" cy="1325563"/>
          </a:xfrm>
        </p:spPr>
        <p:txBody>
          <a:bodyPr>
            <a:normAutofit/>
          </a:bodyPr>
          <a:lstStyle/>
          <a:p>
            <a:pPr algn="ctr"/>
            <a:r>
              <a:rPr lang="es-US" sz="8800" dirty="0" smtClean="0">
                <a:latin typeface="Berlin Sans FB Demi" panose="020E0802020502020306" pitchFamily="34" charset="0"/>
              </a:rPr>
              <a:t>la ropa</a:t>
            </a:r>
            <a:endParaRPr lang="en-US" sz="8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06" t="24030" r="65779" b="25754"/>
          <a:stretch/>
        </p:blipFill>
        <p:spPr>
          <a:xfrm>
            <a:off x="429567" y="1246772"/>
            <a:ext cx="1560786" cy="1907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370" t="28556" r="63685" b="33082"/>
          <a:stretch/>
        </p:blipFill>
        <p:spPr>
          <a:xfrm>
            <a:off x="2758210" y="4124043"/>
            <a:ext cx="1399714" cy="1283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43750" t="17995" r="32489" b="19505"/>
          <a:stretch/>
        </p:blipFill>
        <p:spPr>
          <a:xfrm>
            <a:off x="6432584" y="4577705"/>
            <a:ext cx="904488" cy="22612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8" b="25746"/>
          <a:stretch/>
        </p:blipFill>
        <p:spPr>
          <a:xfrm>
            <a:off x="3894499" y="1331174"/>
            <a:ext cx="1923882" cy="13798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288" y="3954945"/>
            <a:ext cx="1556120" cy="15561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580" y="1895933"/>
            <a:ext cx="1757520" cy="20285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9" t="3839" r="16406" b="5678"/>
          <a:stretch/>
        </p:blipFill>
        <p:spPr>
          <a:xfrm>
            <a:off x="316319" y="4916118"/>
            <a:ext cx="1436841" cy="18603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3" b="11765"/>
          <a:stretch/>
        </p:blipFill>
        <p:spPr>
          <a:xfrm>
            <a:off x="3019228" y="5662570"/>
            <a:ext cx="1486759" cy="11467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t="7816" r="4637" b="8046"/>
          <a:stretch/>
        </p:blipFill>
        <p:spPr>
          <a:xfrm>
            <a:off x="1190512" y="105346"/>
            <a:ext cx="1608440" cy="10801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2" y="3515081"/>
            <a:ext cx="1640301" cy="12179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96" y="118365"/>
            <a:ext cx="1003385" cy="10033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6047">
            <a:off x="10037328" y="4495643"/>
            <a:ext cx="1861663" cy="2063639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142242" y="5874431"/>
            <a:ext cx="2709242" cy="6079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latin typeface="Tw Cen MT Condensed Extra Bold" panose="020B0803020202020204" pitchFamily="34" charset="0"/>
              </a:rPr>
              <a:t>una</a:t>
            </a:r>
            <a:r>
              <a:rPr lang="en-US" sz="3600" dirty="0" smtClean="0">
                <a:latin typeface="Tw Cen MT Condensed Extra Bold" panose="020B0803020202020204" pitchFamily="34" charset="0"/>
              </a:rPr>
              <a:t> </a:t>
            </a:r>
            <a:r>
              <a:rPr lang="en-US" sz="3600" dirty="0" err="1" smtClean="0">
                <a:latin typeface="Tw Cen MT Condensed Extra Bold" panose="020B0803020202020204" pitchFamily="34" charset="0"/>
              </a:rPr>
              <a:t>chaqueta</a:t>
            </a:r>
            <a:endParaRPr lang="en-US" sz="3600" dirty="0">
              <a:latin typeface="Tw Cen MT Condensed Extra Bold" panose="020B0803020202020204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224997" y="3390944"/>
            <a:ext cx="2019290" cy="6079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latin typeface="Tw Cen MT Condensed Extra Bold" panose="020B0803020202020204" pitchFamily="34" charset="0"/>
              </a:rPr>
              <a:t>una</a:t>
            </a:r>
            <a:r>
              <a:rPr lang="en-US" sz="3600" dirty="0" smtClean="0">
                <a:latin typeface="Tw Cen MT Condensed Extra Bold" panose="020B0803020202020204" pitchFamily="34" charset="0"/>
              </a:rPr>
              <a:t> </a:t>
            </a:r>
            <a:r>
              <a:rPr lang="en-US" sz="3600" dirty="0" err="1" smtClean="0">
                <a:latin typeface="Tw Cen MT Condensed Extra Bold" panose="020B0803020202020204" pitchFamily="34" charset="0"/>
              </a:rPr>
              <a:t>gorra</a:t>
            </a:r>
            <a:endParaRPr lang="en-US" sz="3600" dirty="0">
              <a:latin typeface="Tw Cen MT Condensed Extra Bold" panose="020B080302020202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14087" y="2246632"/>
            <a:ext cx="2234975" cy="6079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latin typeface="Tw Cen MT Condensed Extra Bold" panose="020B0803020202020204" pitchFamily="34" charset="0"/>
              </a:rPr>
              <a:t>una</a:t>
            </a:r>
            <a:r>
              <a:rPr lang="en-US" sz="3600" dirty="0" smtClean="0">
                <a:latin typeface="Tw Cen MT Condensed Extra Bold" panose="020B0803020202020204" pitchFamily="34" charset="0"/>
              </a:rPr>
              <a:t> </a:t>
            </a:r>
            <a:r>
              <a:rPr lang="en-US" sz="3600" dirty="0" err="1" smtClean="0">
                <a:latin typeface="Tw Cen MT Condensed Extra Bold" panose="020B0803020202020204" pitchFamily="34" charset="0"/>
              </a:rPr>
              <a:t>camisa</a:t>
            </a:r>
            <a:endParaRPr lang="en-US" sz="3600" dirty="0">
              <a:latin typeface="Tw Cen MT Condensed Extra Bold" panose="020B0803020202020204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241022" y="160267"/>
            <a:ext cx="1809543" cy="102524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latin typeface="Tw Cen MT Condensed Extra Bold" panose="020B0803020202020204" pitchFamily="34" charset="0"/>
              </a:rPr>
              <a:t>unos</a:t>
            </a:r>
            <a:r>
              <a:rPr lang="en-US" sz="3600" dirty="0" smtClean="0">
                <a:latin typeface="Tw Cen MT Condensed Extra Bold" panose="020B0803020202020204" pitchFamily="34" charset="0"/>
              </a:rPr>
              <a:t> </a:t>
            </a:r>
            <a:r>
              <a:rPr lang="en-US" sz="3600" dirty="0" err="1" smtClean="0">
                <a:latin typeface="Tw Cen MT Condensed Extra Bold" panose="020B0803020202020204" pitchFamily="34" charset="0"/>
              </a:rPr>
              <a:t>zapatos</a:t>
            </a:r>
            <a:endParaRPr lang="en-US" sz="3600" dirty="0">
              <a:latin typeface="Tw Cen MT Condensed Extra Bold" panose="020B0803020202020204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5715271" y="1383311"/>
            <a:ext cx="2178437" cy="142046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latin typeface="Tw Cen MT Condensed Extra Bold" panose="020B0803020202020204" pitchFamily="34" charset="0"/>
              </a:rPr>
              <a:t>unos</a:t>
            </a:r>
            <a:r>
              <a:rPr lang="en-US" sz="3600" dirty="0" smtClean="0">
                <a:latin typeface="Tw Cen MT Condensed Extra Bold" panose="020B0803020202020204" pitchFamily="34" charset="0"/>
              </a:rPr>
              <a:t> </a:t>
            </a:r>
            <a:r>
              <a:rPr lang="en-US" sz="3600" dirty="0" err="1" smtClean="0">
                <a:latin typeface="Tw Cen MT Condensed Extra Bold" panose="020B0803020202020204" pitchFamily="34" charset="0"/>
              </a:rPr>
              <a:t>pantalones</a:t>
            </a:r>
            <a:endParaRPr lang="en-US" sz="3600" dirty="0" smtClean="0">
              <a:latin typeface="Tw Cen MT Condensed Extra Bold" panose="020B0803020202020204" pitchFamily="34" charset="0"/>
            </a:endParaRPr>
          </a:p>
          <a:p>
            <a:pPr algn="ctr"/>
            <a:r>
              <a:rPr lang="en-US" sz="3600" dirty="0" err="1" smtClean="0">
                <a:latin typeface="Tw Cen MT Condensed Extra Bold" panose="020B0803020202020204" pitchFamily="34" charset="0"/>
              </a:rPr>
              <a:t>cortos</a:t>
            </a:r>
            <a:endParaRPr lang="en-US" sz="3600" dirty="0">
              <a:latin typeface="Tw Cen MT Condensed Extra Bold" panose="020B0803020202020204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422724" y="3199760"/>
            <a:ext cx="2470984" cy="6079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latin typeface="Tw Cen MT Condensed Extra Bold" panose="020B0803020202020204" pitchFamily="34" charset="0"/>
              </a:rPr>
              <a:t>una</a:t>
            </a:r>
            <a:r>
              <a:rPr lang="en-US" sz="3600" dirty="0" smtClean="0">
                <a:latin typeface="Tw Cen MT Condensed Extra Bold" panose="020B0803020202020204" pitchFamily="34" charset="0"/>
              </a:rPr>
              <a:t> </a:t>
            </a:r>
            <a:r>
              <a:rPr lang="en-US" sz="3600" dirty="0" err="1" smtClean="0">
                <a:latin typeface="Tw Cen MT Condensed Extra Bold" panose="020B0803020202020204" pitchFamily="34" charset="0"/>
              </a:rPr>
              <a:t>bufanda</a:t>
            </a:r>
            <a:endParaRPr lang="en-US" sz="3600" dirty="0">
              <a:latin typeface="Tw Cen MT Condensed Extra Bold" panose="020B0803020202020204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161281" y="5705824"/>
            <a:ext cx="2178437" cy="10602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latin typeface="Tw Cen MT Condensed Extra Bold" panose="020B0803020202020204" pitchFamily="34" charset="0"/>
              </a:rPr>
              <a:t>unos</a:t>
            </a:r>
            <a:r>
              <a:rPr lang="en-US" sz="3600" dirty="0" smtClean="0">
                <a:latin typeface="Tw Cen MT Condensed Extra Bold" panose="020B0803020202020204" pitchFamily="34" charset="0"/>
              </a:rPr>
              <a:t> </a:t>
            </a:r>
            <a:r>
              <a:rPr lang="en-US" sz="3600" dirty="0" err="1" smtClean="0">
                <a:latin typeface="Tw Cen MT Condensed Extra Bold" panose="020B0803020202020204" pitchFamily="34" charset="0"/>
              </a:rPr>
              <a:t>pantalones</a:t>
            </a:r>
            <a:endParaRPr lang="en-US" sz="3600" dirty="0" smtClean="0">
              <a:latin typeface="Tw Cen MT Condensed Extra Bold" panose="020B0803020202020204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050565" y="5639075"/>
            <a:ext cx="2234975" cy="6079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latin typeface="Tw Cen MT Condensed Extra Bold" panose="020B0803020202020204" pitchFamily="34" charset="0"/>
              </a:rPr>
              <a:t>u</a:t>
            </a:r>
            <a:r>
              <a:rPr lang="en-US" sz="3600" dirty="0" err="1" smtClean="0">
                <a:latin typeface="Tw Cen MT Condensed Extra Bold" panose="020B0803020202020204" pitchFamily="34" charset="0"/>
              </a:rPr>
              <a:t>nas</a:t>
            </a:r>
            <a:r>
              <a:rPr lang="en-US" sz="3600" dirty="0" smtClean="0">
                <a:latin typeface="Tw Cen MT Condensed Extra Bold" panose="020B0803020202020204" pitchFamily="34" charset="0"/>
              </a:rPr>
              <a:t> </a:t>
            </a:r>
            <a:r>
              <a:rPr lang="en-US" sz="3600" dirty="0" err="1" smtClean="0">
                <a:latin typeface="Tw Cen MT Condensed Extra Bold" panose="020B0803020202020204" pitchFamily="34" charset="0"/>
              </a:rPr>
              <a:t>botas</a:t>
            </a:r>
            <a:endParaRPr lang="en-US" sz="3600" dirty="0">
              <a:latin typeface="Tw Cen MT Condensed Extra Bold" panose="020B0803020202020204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157924" y="4670723"/>
            <a:ext cx="2019290" cy="6079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latin typeface="Tw Cen MT Condensed Extra Bold" panose="020B0803020202020204" pitchFamily="34" charset="0"/>
              </a:rPr>
              <a:t>una</a:t>
            </a:r>
            <a:r>
              <a:rPr lang="en-US" sz="3600" dirty="0" smtClean="0">
                <a:latin typeface="Tw Cen MT Condensed Extra Bold" panose="020B0803020202020204" pitchFamily="34" charset="0"/>
              </a:rPr>
              <a:t> </a:t>
            </a:r>
            <a:r>
              <a:rPr lang="en-US" sz="3600" dirty="0" err="1" smtClean="0">
                <a:latin typeface="Tw Cen MT Condensed Extra Bold" panose="020B0803020202020204" pitchFamily="34" charset="0"/>
              </a:rPr>
              <a:t>falda</a:t>
            </a:r>
            <a:endParaRPr lang="en-US" sz="3600" dirty="0">
              <a:latin typeface="Tw Cen MT Condensed Extra Bold" panose="020B0803020202020204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 rot="21408656">
            <a:off x="7882996" y="4974699"/>
            <a:ext cx="2019290" cy="6079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Tw Cen MT Condensed Extra Bold" panose="020B0803020202020204" pitchFamily="34" charset="0"/>
              </a:rPr>
              <a:t>u</a:t>
            </a:r>
            <a:r>
              <a:rPr lang="en-US" sz="3600" dirty="0" smtClean="0">
                <a:latin typeface="Tw Cen MT Condensed Extra Bold" panose="020B0803020202020204" pitchFamily="34" charset="0"/>
              </a:rPr>
              <a:t>n </a:t>
            </a:r>
            <a:r>
              <a:rPr lang="en-US" sz="3600" dirty="0" err="1" smtClean="0">
                <a:latin typeface="Tw Cen MT Condensed Extra Bold" panose="020B0803020202020204" pitchFamily="34" charset="0"/>
              </a:rPr>
              <a:t>sueter</a:t>
            </a:r>
            <a:endParaRPr lang="en-US" sz="3600" dirty="0">
              <a:latin typeface="Tw Cen MT Condensed Extra Bold" panose="020B0803020202020204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9997206" y="6147410"/>
            <a:ext cx="2019290" cy="6079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Tw Cen MT Condensed Extra Bold" panose="020B0803020202020204" pitchFamily="34" charset="0"/>
              </a:rPr>
              <a:t>u</a:t>
            </a:r>
            <a:r>
              <a:rPr lang="en-US" sz="3600" dirty="0" smtClean="0">
                <a:latin typeface="Tw Cen MT Condensed Extra Bold" panose="020B0803020202020204" pitchFamily="34" charset="0"/>
              </a:rPr>
              <a:t>n </a:t>
            </a:r>
            <a:r>
              <a:rPr lang="en-US" sz="3600" dirty="0" err="1" smtClean="0">
                <a:latin typeface="Tw Cen MT Condensed Extra Bold" panose="020B0803020202020204" pitchFamily="34" charset="0"/>
              </a:rPr>
              <a:t>vestido</a:t>
            </a:r>
            <a:endParaRPr lang="en-US" sz="3600" dirty="0">
              <a:latin typeface="Tw Cen MT Condensed Extra Bold" panose="020B0803020202020204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9743870" y="133442"/>
            <a:ext cx="2178437" cy="105206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</a:t>
            </a:r>
            <a:r>
              <a:rPr lang="en-US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traje</a:t>
            </a:r>
            <a:endParaRPr lang="en-US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en-US" sz="3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baño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9917632" y="2021118"/>
            <a:ext cx="2178437" cy="100153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latin typeface="Tw Cen MT Condensed Extra Bold" panose="020B0803020202020204" pitchFamily="34" charset="0"/>
              </a:rPr>
              <a:t>unos</a:t>
            </a:r>
            <a:r>
              <a:rPr lang="en-US" sz="3600" dirty="0" smtClean="0">
                <a:latin typeface="Tw Cen MT Condensed Extra Bold" panose="020B0803020202020204" pitchFamily="34" charset="0"/>
              </a:rPr>
              <a:t> </a:t>
            </a:r>
            <a:r>
              <a:rPr lang="en-US" sz="3600" dirty="0" err="1" smtClean="0">
                <a:latin typeface="Tw Cen MT Condensed Extra Bold" panose="020B0803020202020204" pitchFamily="34" charset="0"/>
              </a:rPr>
              <a:t>lentes</a:t>
            </a:r>
            <a:r>
              <a:rPr lang="en-US" sz="3600" dirty="0" smtClean="0">
                <a:latin typeface="Tw Cen MT Condensed Extra Bold" panose="020B0803020202020204" pitchFamily="34" charset="0"/>
              </a:rPr>
              <a:t> del sol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/>
          <a:srcRect l="2557" t="34591" r="65113" b="41271"/>
          <a:stretch/>
        </p:blipFill>
        <p:spPr>
          <a:xfrm>
            <a:off x="10273975" y="1324661"/>
            <a:ext cx="1282731" cy="752457"/>
          </a:xfrm>
          <a:prstGeom prst="rect">
            <a:avLst/>
          </a:prstGeom>
        </p:spPr>
      </p:pic>
      <p:sp>
        <p:nvSpPr>
          <p:cNvPr id="37" name="Title 1"/>
          <p:cNvSpPr txBox="1">
            <a:spLocks/>
          </p:cNvSpPr>
          <p:nvPr/>
        </p:nvSpPr>
        <p:spPr>
          <a:xfrm rot="21408656">
            <a:off x="9284372" y="3328442"/>
            <a:ext cx="2019290" cy="6079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Tw Cen MT Condensed Extra Bold" panose="020B0803020202020204" pitchFamily="34" charset="0"/>
              </a:rPr>
              <a:t>u</a:t>
            </a:r>
            <a:r>
              <a:rPr lang="en-US" sz="3600" dirty="0" smtClean="0">
                <a:latin typeface="Tw Cen MT Condensed Extra Bold" panose="020B0803020202020204" pitchFamily="34" charset="0"/>
              </a:rPr>
              <a:t>n </a:t>
            </a:r>
            <a:r>
              <a:rPr lang="en-US" sz="3600" dirty="0" err="1" smtClean="0">
                <a:latin typeface="Tw Cen MT Condensed Extra Bold" panose="020B0803020202020204" pitchFamily="34" charset="0"/>
              </a:rPr>
              <a:t>abrigo</a:t>
            </a:r>
            <a:endParaRPr lang="en-US" sz="3600" dirty="0">
              <a:latin typeface="Tw Cen MT Condensed Extra Bold" panose="020B0803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6"/>
          <a:srcRect t="18018" b="7708"/>
          <a:stretch/>
        </p:blipFill>
        <p:spPr>
          <a:xfrm>
            <a:off x="8038265" y="304800"/>
            <a:ext cx="1645989" cy="109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2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65251" y="105462"/>
            <a:ext cx="9669518" cy="107787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smtClean="0">
                <a:latin typeface="Tw Cen MT Condensed Extra Bold" panose="020B0803020202020204" pitchFamily="34" charset="0"/>
              </a:rPr>
              <a:t>¿</a:t>
            </a:r>
            <a:r>
              <a:rPr lang="en-US" sz="8800" dirty="0" err="1" smtClean="0">
                <a:latin typeface="Tw Cen MT Condensed Extra Bold" panose="020B0803020202020204" pitchFamily="34" charset="0"/>
              </a:rPr>
              <a:t>Qué</a:t>
            </a:r>
            <a:r>
              <a:rPr lang="en-US" sz="8800" dirty="0" smtClean="0">
                <a:latin typeface="Tw Cen MT Condensed Extra Bold" panose="020B0803020202020204" pitchFamily="34" charset="0"/>
              </a:rPr>
              <a:t> </a:t>
            </a:r>
            <a:r>
              <a:rPr lang="en-US" sz="8800" dirty="0" err="1" smtClean="0">
                <a:latin typeface="Tw Cen MT Condensed Extra Bold" panose="020B0803020202020204" pitchFamily="34" charset="0"/>
              </a:rPr>
              <a:t>ropa</a:t>
            </a:r>
            <a:r>
              <a:rPr lang="en-US" sz="8800" dirty="0" smtClean="0">
                <a:latin typeface="Tw Cen MT Condensed Extra Bold" panose="020B0803020202020204" pitchFamily="34" charset="0"/>
              </a:rPr>
              <a:t> me pongo?</a:t>
            </a:r>
            <a:endParaRPr lang="en-US" sz="8800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0631" y="1362635"/>
            <a:ext cx="11718757" cy="536183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latin typeface="Tw Cen MT Condensed Extra Bold" panose="020B0803020202020204" pitchFamily="34" charset="0"/>
              </a:rPr>
              <a:t>Look at the season written on your paper.  What clothes would you wear during that season?</a:t>
            </a:r>
          </a:p>
          <a:p>
            <a:r>
              <a:rPr lang="en-US" sz="9600" dirty="0" smtClean="0">
                <a:latin typeface="Tw Cen MT Condensed Extra Bold" panose="020B0803020202020204" pitchFamily="34" charset="0"/>
              </a:rPr>
              <a:t>5 points: write a sentence</a:t>
            </a:r>
          </a:p>
          <a:p>
            <a:r>
              <a:rPr lang="en-US" sz="9600" dirty="0" smtClean="0">
                <a:latin typeface="Tw Cen MT Condensed Extra Bold" panose="020B0803020202020204" pitchFamily="34" charset="0"/>
              </a:rPr>
              <a:t>2 points: write the word</a:t>
            </a:r>
          </a:p>
          <a:p>
            <a:r>
              <a:rPr lang="en-US" sz="9600" dirty="0" smtClean="0">
                <a:latin typeface="Tw Cen MT Condensed Extra Bold" panose="020B0803020202020204" pitchFamily="34" charset="0"/>
              </a:rPr>
              <a:t>1 point: draw a picture of the </a:t>
            </a:r>
            <a:r>
              <a:rPr lang="en-US" sz="9600" dirty="0" err="1" smtClean="0">
                <a:latin typeface="Tw Cen MT Condensed Extra Bold" panose="020B0803020202020204" pitchFamily="34" charset="0"/>
              </a:rPr>
              <a:t>ropa</a:t>
            </a:r>
            <a:endParaRPr lang="en-US" sz="9600" dirty="0" smtClean="0">
              <a:latin typeface="Tw Cen MT Condensed Extra Bold" panose="020B0803020202020204" pitchFamily="34" charset="0"/>
            </a:endParaRPr>
          </a:p>
          <a:p>
            <a:r>
              <a:rPr lang="en-US" sz="9600" dirty="0" smtClean="0">
                <a:latin typeface="Tw Cen MT Condensed Extra Bold" panose="020B0803020202020204" pitchFamily="34" charset="0"/>
              </a:rPr>
              <a:t>5 points: draw a picture of the season</a:t>
            </a:r>
          </a:p>
          <a:p>
            <a:r>
              <a:rPr lang="en-US" sz="9600" dirty="0" smtClean="0">
                <a:latin typeface="Tw Cen MT Condensed Extra Bold" panose="020B0803020202020204" pitchFamily="34" charset="0"/>
              </a:rPr>
              <a:t>3 points: write the weather</a:t>
            </a:r>
          </a:p>
          <a:p>
            <a:r>
              <a:rPr lang="en-US" sz="9600" dirty="0" smtClean="0">
                <a:latin typeface="Tw Cen MT Condensed Extra Bold" panose="020B0803020202020204" pitchFamily="34" charset="0"/>
              </a:rPr>
              <a:t>10 points: neat and creative</a:t>
            </a:r>
            <a:endParaRPr lang="en-US" sz="9600" dirty="0">
              <a:latin typeface="Tw Cen MT Condensed Extra Bold" panose="020B0803020202020204" pitchFamily="34" charset="0"/>
            </a:endParaRPr>
          </a:p>
        </p:txBody>
      </p:sp>
      <p:sp>
        <p:nvSpPr>
          <p:cNvPr id="4" name="6-Point Star 3"/>
          <p:cNvSpPr/>
          <p:nvPr/>
        </p:nvSpPr>
        <p:spPr>
          <a:xfrm>
            <a:off x="8875530" y="2545976"/>
            <a:ext cx="3083858" cy="2366683"/>
          </a:xfrm>
          <a:prstGeom prst="star6">
            <a:avLst/>
          </a:prstGeom>
          <a:solidFill>
            <a:srgbClr val="7B036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Berlin Sans FB Demi" panose="020E0802020502020306" pitchFamily="34" charset="0"/>
              </a:rPr>
              <a:t>SPANISH</a:t>
            </a:r>
          </a:p>
          <a:p>
            <a:pPr algn="ctr"/>
            <a:r>
              <a:rPr lang="en-US" sz="3600" dirty="0" smtClean="0">
                <a:latin typeface="Berlin Sans FB Demi" panose="020E0802020502020306" pitchFamily="34" charset="0"/>
              </a:rPr>
              <a:t>ONLY</a:t>
            </a:r>
            <a:endParaRPr lang="en-US" sz="3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2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2.popsugar-assets.com/files/2013/04/29/880/n/1922195/a70d0b5f8a308b99_shutterstock_106068485.xxxlarge/i/Pinata-Ideas-Adul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37643" y="270503"/>
            <a:ext cx="4740442" cy="1997243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7030A0"/>
                </a:solidFill>
                <a:latin typeface="Tw Cen MT Condensed Extra Bold" panose="020B0803020202020204" pitchFamily="34" charset="0"/>
              </a:rPr>
              <a:t>La </a:t>
            </a:r>
            <a:r>
              <a:rPr lang="en-US" sz="6600" dirty="0" err="1" smtClean="0">
                <a:solidFill>
                  <a:srgbClr val="7030A0"/>
                </a:solidFill>
                <a:latin typeface="Tw Cen MT Condensed Extra Bold" panose="020B0803020202020204" pitchFamily="34" charset="0"/>
              </a:rPr>
              <a:t>pregunta</a:t>
            </a:r>
            <a:r>
              <a:rPr lang="en-US" sz="6600" dirty="0" smtClean="0">
                <a:solidFill>
                  <a:srgbClr val="7030A0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Tw Cen MT Condensed Extra Bold" panose="020B0803020202020204" pitchFamily="34" charset="0"/>
              </a:rPr>
              <a:t>esencial</a:t>
            </a:r>
            <a:endParaRPr lang="en-US" sz="6600" dirty="0">
              <a:solidFill>
                <a:srgbClr val="7030A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7643" y="2538248"/>
            <a:ext cx="4740442" cy="348418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B0F0"/>
                </a:solidFill>
                <a:latin typeface="Tw Cen MT Condensed Extra Bold" panose="020B0803020202020204" pitchFamily="34" charset="0"/>
              </a:rPr>
              <a:t>¿</a:t>
            </a:r>
            <a:r>
              <a:rPr lang="en-US" sz="6600" dirty="0" err="1" smtClean="0">
                <a:solidFill>
                  <a:srgbClr val="00B0F0"/>
                </a:solidFill>
                <a:latin typeface="Tw Cen MT Condensed Extra Bold" panose="020B0803020202020204" pitchFamily="34" charset="0"/>
              </a:rPr>
              <a:t>Cómo</a:t>
            </a:r>
            <a:r>
              <a:rPr lang="en-US" sz="6600" dirty="0" smtClean="0">
                <a:solidFill>
                  <a:srgbClr val="00B0F0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identifico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6600" dirty="0" smtClean="0">
                <a:solidFill>
                  <a:srgbClr val="00B0F0"/>
                </a:solidFill>
                <a:latin typeface="Tw Cen MT Condensed Extra Bold" panose="020B0803020202020204" pitchFamily="34" charset="0"/>
              </a:rPr>
              <a:t>la </a:t>
            </a:r>
            <a:r>
              <a:rPr lang="en-US" sz="80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w Cen MT Condensed Extra Bold" panose="020B0803020202020204" pitchFamily="34" charset="0"/>
              </a:rPr>
              <a:t>ropa</a:t>
            </a:r>
            <a:r>
              <a:rPr lang="en-US" sz="6600" dirty="0" smtClean="0">
                <a:solidFill>
                  <a:srgbClr val="00B0F0"/>
                </a:solidFill>
                <a:latin typeface="Tw Cen MT Condensed Extra Bold" panose="020B0803020202020204" pitchFamily="34" charset="0"/>
              </a:rPr>
              <a:t>?</a:t>
            </a:r>
            <a:endParaRPr lang="en-US" sz="6600" dirty="0">
              <a:solidFill>
                <a:srgbClr val="00B0F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t="7816" r="4637" b="8046"/>
          <a:stretch/>
        </p:blipFill>
        <p:spPr>
          <a:xfrm>
            <a:off x="6748630" y="860613"/>
            <a:ext cx="4541918" cy="3050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13" y="234370"/>
            <a:ext cx="3953310" cy="395331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88894" y="4572001"/>
            <a:ext cx="10488706" cy="211783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dirty="0" err="1" smtClean="0">
                <a:latin typeface="Berlin Sans FB Demi" panose="020E0802020502020306" pitchFamily="34" charset="0"/>
              </a:rPr>
              <a:t>unos</a:t>
            </a:r>
            <a:r>
              <a:rPr lang="en-US" sz="13800" dirty="0" smtClean="0">
                <a:latin typeface="Berlin Sans FB Demi" panose="020E0802020502020306" pitchFamily="34" charset="0"/>
              </a:rPr>
              <a:t> </a:t>
            </a:r>
            <a:r>
              <a:rPr lang="en-US" sz="13800" dirty="0" err="1" smtClean="0">
                <a:latin typeface="Berlin Sans FB Demi" panose="020E0802020502020306" pitchFamily="34" charset="0"/>
              </a:rPr>
              <a:t>zapatos</a:t>
            </a:r>
            <a:endParaRPr lang="en-US" sz="13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0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06" t="24030" r="65779" b="25754"/>
          <a:stretch/>
        </p:blipFill>
        <p:spPr>
          <a:xfrm>
            <a:off x="6831105" y="466165"/>
            <a:ext cx="5229685" cy="639183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3735" y="4823011"/>
            <a:ext cx="6483936" cy="16712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 smtClean="0">
                <a:latin typeface="Berlin Sans FB Demi" panose="020E0802020502020306" pitchFamily="34" charset="0"/>
              </a:rPr>
              <a:t>una</a:t>
            </a:r>
            <a:r>
              <a:rPr lang="en-US" sz="9600" dirty="0" smtClean="0">
                <a:latin typeface="Berlin Sans FB Demi" panose="020E0802020502020306" pitchFamily="34" charset="0"/>
              </a:rPr>
              <a:t> </a:t>
            </a:r>
            <a:r>
              <a:rPr lang="en-US" sz="9600" dirty="0" err="1" smtClean="0">
                <a:latin typeface="Berlin Sans FB Demi" panose="020E0802020502020306" pitchFamily="34" charset="0"/>
              </a:rPr>
              <a:t>camisa</a:t>
            </a:r>
            <a:endParaRPr lang="en-US" sz="9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4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750" t="17995" r="32489" b="19505"/>
          <a:stretch/>
        </p:blipFill>
        <p:spPr>
          <a:xfrm>
            <a:off x="211077" y="184999"/>
            <a:ext cx="2550051" cy="637530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61128" y="4731501"/>
            <a:ext cx="4213413" cy="1828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 smtClean="0">
                <a:latin typeface="Berlin Sans FB Demi" panose="020E0802020502020306" pitchFamily="34" charset="0"/>
              </a:rPr>
              <a:t>unos</a:t>
            </a:r>
            <a:r>
              <a:rPr lang="en-US" sz="6000" dirty="0" smtClean="0">
                <a:latin typeface="Berlin Sans FB Demi" panose="020E0802020502020306" pitchFamily="34" charset="0"/>
              </a:rPr>
              <a:t> </a:t>
            </a:r>
            <a:r>
              <a:rPr lang="en-US" sz="6000" dirty="0" err="1" smtClean="0">
                <a:latin typeface="Berlin Sans FB Demi" panose="020E0802020502020306" pitchFamily="34" charset="0"/>
              </a:rPr>
              <a:t>pantalones</a:t>
            </a:r>
            <a:endParaRPr lang="en-US" sz="6000" dirty="0" smtClean="0">
              <a:latin typeface="Berlin Sans FB Demi" panose="020E0802020502020306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8" b="25746"/>
          <a:stretch/>
        </p:blipFill>
        <p:spPr>
          <a:xfrm>
            <a:off x="3585315" y="593592"/>
            <a:ext cx="4072032" cy="292063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57347" y="633440"/>
            <a:ext cx="4409147" cy="288078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 smtClean="0">
                <a:latin typeface="Berlin Sans FB Demi" panose="020E0802020502020306" pitchFamily="34" charset="0"/>
              </a:rPr>
              <a:t>unos</a:t>
            </a:r>
            <a:r>
              <a:rPr lang="en-US" sz="6600" dirty="0" smtClean="0">
                <a:latin typeface="Berlin Sans FB Demi" panose="020E0802020502020306" pitchFamily="34" charset="0"/>
              </a:rPr>
              <a:t> </a:t>
            </a:r>
            <a:r>
              <a:rPr lang="en-US" sz="6600" dirty="0" err="1" smtClean="0">
                <a:latin typeface="Berlin Sans FB Demi" panose="020E0802020502020306" pitchFamily="34" charset="0"/>
              </a:rPr>
              <a:t>pantalones</a:t>
            </a:r>
            <a:endParaRPr lang="en-US" sz="6600" dirty="0" smtClean="0">
              <a:latin typeface="Berlin Sans FB Demi" panose="020E0802020502020306" pitchFamily="34" charset="0"/>
            </a:endParaRPr>
          </a:p>
          <a:p>
            <a:pPr algn="ctr"/>
            <a:r>
              <a:rPr lang="en-US" sz="6600" dirty="0" err="1" smtClean="0">
                <a:latin typeface="Berlin Sans FB Demi" panose="020E0802020502020306" pitchFamily="34" charset="0"/>
              </a:rPr>
              <a:t>cortos</a:t>
            </a:r>
            <a:endParaRPr lang="en-US" sz="6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1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200400" y="5066032"/>
            <a:ext cx="8391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8000" dirty="0" smtClean="0">
                <a:latin typeface="Berlin Sans FB Demi" panose="020E0802020502020306" pitchFamily="34" charset="0"/>
              </a:rPr>
              <a:t>un traje de baño</a:t>
            </a:r>
            <a:endParaRPr lang="es-US" sz="8000" dirty="0">
              <a:latin typeface="Berlin Sans FB Demi" panose="020E0802020502020306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8018" b="7708"/>
          <a:stretch/>
        </p:blipFill>
        <p:spPr>
          <a:xfrm>
            <a:off x="519673" y="210245"/>
            <a:ext cx="7584422" cy="506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7293" y="3372845"/>
            <a:ext cx="5432189" cy="327896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 smtClean="0">
                <a:latin typeface="Berlin Sans FB Demi" panose="020E0802020502020306" pitchFamily="34" charset="0"/>
              </a:rPr>
              <a:t>unos</a:t>
            </a:r>
            <a:r>
              <a:rPr lang="en-US" sz="8800" dirty="0" smtClean="0">
                <a:latin typeface="Berlin Sans FB Demi" panose="020E0802020502020306" pitchFamily="34" charset="0"/>
              </a:rPr>
              <a:t> </a:t>
            </a:r>
            <a:r>
              <a:rPr lang="en-US" sz="8800" dirty="0" err="1" smtClean="0">
                <a:latin typeface="Berlin Sans FB Demi" panose="020E0802020502020306" pitchFamily="34" charset="0"/>
              </a:rPr>
              <a:t>lentes</a:t>
            </a:r>
            <a:r>
              <a:rPr lang="en-US" sz="8800" dirty="0" smtClean="0">
                <a:latin typeface="Berlin Sans FB Demi" panose="020E0802020502020306" pitchFamily="34" charset="0"/>
              </a:rPr>
              <a:t> del sol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57" t="34591" r="65113" b="41271"/>
          <a:stretch/>
        </p:blipFill>
        <p:spPr>
          <a:xfrm>
            <a:off x="143858" y="0"/>
            <a:ext cx="5138474" cy="301425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463975" y="3372844"/>
            <a:ext cx="5432189" cy="327896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 smtClean="0">
                <a:latin typeface="Berlin Sans FB Demi" panose="020E0802020502020306" pitchFamily="34" charset="0"/>
              </a:rPr>
              <a:t>unos</a:t>
            </a:r>
            <a:r>
              <a:rPr lang="en-US" sz="8800" dirty="0" smtClean="0">
                <a:latin typeface="Berlin Sans FB Demi" panose="020E0802020502020306" pitchFamily="34" charset="0"/>
              </a:rPr>
              <a:t> </a:t>
            </a:r>
            <a:r>
              <a:rPr lang="en-US" sz="8800" dirty="0" err="1" smtClean="0">
                <a:latin typeface="Berlin Sans FB Demi" panose="020E0802020502020306" pitchFamily="34" charset="0"/>
              </a:rPr>
              <a:t>lentes</a:t>
            </a:r>
            <a:endParaRPr lang="en-US" sz="8800" dirty="0" smtClean="0">
              <a:latin typeface="Berlin Sans FB Demi" panose="020E0802020502020306" pitchFamily="34" charset="0"/>
            </a:endParaRPr>
          </a:p>
        </p:txBody>
      </p:sp>
      <p:pic>
        <p:nvPicPr>
          <p:cNvPr id="1026" name="Picture 2" descr="http://clipartion.com/wp-content/uploads/2015/11/nerd-glasses-clipart-free-clipart-image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812" y="403363"/>
            <a:ext cx="4782670" cy="274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3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01" y="2942492"/>
            <a:ext cx="3909885" cy="32979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" t="32650" r="3846"/>
          <a:stretch/>
        </p:blipFill>
        <p:spPr>
          <a:xfrm rot="1330393">
            <a:off x="6015045" y="1217527"/>
            <a:ext cx="6318739" cy="46188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38886" y="4911408"/>
            <a:ext cx="702033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1500" dirty="0" smtClean="0">
                <a:latin typeface="Berlin Sans FB Demi" panose="020E0802020502020306" pitchFamily="34" charset="0"/>
              </a:rPr>
              <a:t>una gorra </a:t>
            </a:r>
            <a:endParaRPr lang="es-US" sz="11500" dirty="0">
              <a:latin typeface="Berlin Sans FB Demi" panose="020E0802020502020306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25"/>
            <a:ext cx="89487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1500" dirty="0" smtClean="0">
                <a:latin typeface="Berlin Sans FB Demi" panose="020E0802020502020306" pitchFamily="34" charset="0"/>
              </a:rPr>
              <a:t>un sombrero</a:t>
            </a:r>
            <a:endParaRPr lang="es-US" sz="115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1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6047">
            <a:off x="540232" y="387626"/>
            <a:ext cx="4999362" cy="554175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39913" y="4942114"/>
            <a:ext cx="4489759" cy="181324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Berlin Sans FB Demi" panose="020E0802020502020306" pitchFamily="34" charset="0"/>
              </a:rPr>
              <a:t>u</a:t>
            </a:r>
            <a:r>
              <a:rPr lang="en-US" sz="6600" dirty="0" smtClean="0">
                <a:latin typeface="Berlin Sans FB Demi" panose="020E0802020502020306" pitchFamily="34" charset="0"/>
              </a:rPr>
              <a:t>n </a:t>
            </a:r>
            <a:r>
              <a:rPr lang="en-US" sz="6600" dirty="0" err="1" smtClean="0">
                <a:latin typeface="Berlin Sans FB Demi" panose="020E0802020502020306" pitchFamily="34" charset="0"/>
              </a:rPr>
              <a:t>vestido</a:t>
            </a:r>
            <a:endParaRPr lang="en-US" sz="6600" dirty="0">
              <a:latin typeface="Berlin Sans FB Demi" panose="020E0802020502020306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370" t="28556" r="63685" b="33082"/>
          <a:stretch/>
        </p:blipFill>
        <p:spPr>
          <a:xfrm>
            <a:off x="5524886" y="278558"/>
            <a:ext cx="4009571" cy="367525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71335" y="2797212"/>
            <a:ext cx="3659299" cy="187351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err="1" smtClean="0">
                <a:latin typeface="Berlin Sans FB Demi" panose="020E0802020502020306" pitchFamily="34" charset="0"/>
              </a:rPr>
              <a:t>una</a:t>
            </a:r>
            <a:r>
              <a:rPr lang="en-US" sz="7200" dirty="0" smtClean="0">
                <a:latin typeface="Berlin Sans FB Demi" panose="020E0802020502020306" pitchFamily="34" charset="0"/>
              </a:rPr>
              <a:t> </a:t>
            </a:r>
            <a:r>
              <a:rPr lang="en-US" sz="7200" dirty="0" err="1" smtClean="0">
                <a:latin typeface="Berlin Sans FB Demi" panose="020E0802020502020306" pitchFamily="34" charset="0"/>
              </a:rPr>
              <a:t>falda</a:t>
            </a:r>
            <a:endParaRPr lang="en-US" sz="72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Widescreen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Berlin Sans FB Demi</vt:lpstr>
      <vt:lpstr>Calibri</vt:lpstr>
      <vt:lpstr>Calibri Light</vt:lpstr>
      <vt:lpstr>Tahoma</vt:lpstr>
      <vt:lpstr>Tw Cen MT Condensed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ropa</vt:lpstr>
      <vt:lpstr>PowerPoint Presentation</vt:lpstr>
    </vt:vector>
  </TitlesOfParts>
  <Company>Appoquinimink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Mortimer Ashley</dc:creator>
  <cp:lastModifiedBy>Mortimer Ashley</cp:lastModifiedBy>
  <cp:revision>2</cp:revision>
  <dcterms:created xsi:type="dcterms:W3CDTF">2016-04-04T19:54:27Z</dcterms:created>
  <dcterms:modified xsi:type="dcterms:W3CDTF">2016-04-07T13:29:29Z</dcterms:modified>
</cp:coreProperties>
</file>